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8" r:id="rId3"/>
    <p:sldId id="271" r:id="rId4"/>
    <p:sldId id="258" r:id="rId5"/>
    <p:sldId id="257" r:id="rId6"/>
    <p:sldId id="261" r:id="rId7"/>
    <p:sldId id="263" r:id="rId8"/>
    <p:sldId id="265" r:id="rId9"/>
    <p:sldId id="269" r:id="rId10"/>
    <p:sldId id="270" r:id="rId11"/>
    <p:sldId id="259" r:id="rId12"/>
    <p:sldId id="266" r:id="rId13"/>
  </p:sldIdLst>
  <p:sldSz cx="9144000" cy="6858000" type="screen4x3"/>
  <p:notesSz cx="666273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29" autoAdjust="0"/>
    <p:restoredTop sz="94660"/>
  </p:normalViewPr>
  <p:slideViewPr>
    <p:cSldViewPr>
      <p:cViewPr varScale="1">
        <p:scale>
          <a:sx n="88" d="100"/>
          <a:sy n="88" d="100"/>
        </p:scale>
        <p:origin x="184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4045-AAFD-445C-8AFA-03299349375B}" type="datetimeFigureOut">
              <a:rPr lang="nl-NL" smtClean="0"/>
              <a:pPr/>
              <a:t>9-10-2016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8B7294-4293-4F12-ADCE-DE19CDABC00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4045-AAFD-445C-8AFA-03299349375B}" type="datetimeFigureOut">
              <a:rPr lang="nl-NL" smtClean="0"/>
              <a:pPr/>
              <a:t>9-10-2016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294-4293-4F12-ADCE-DE19CDABC00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4045-AAFD-445C-8AFA-03299349375B}" type="datetimeFigureOut">
              <a:rPr lang="nl-NL" smtClean="0"/>
              <a:pPr/>
              <a:t>9-10-2016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294-4293-4F12-ADCE-DE19CDABC00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4045-AAFD-445C-8AFA-03299349375B}" type="datetimeFigureOut">
              <a:rPr lang="nl-NL" smtClean="0"/>
              <a:pPr/>
              <a:t>9-10-2016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294-4293-4F12-ADCE-DE19CDABC00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4045-AAFD-445C-8AFA-03299349375B}" type="datetimeFigureOut">
              <a:rPr lang="nl-NL" smtClean="0"/>
              <a:pPr/>
              <a:t>9-10-2016</a:t>
            </a:fld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294-4293-4F12-ADCE-DE19CDABC00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4045-AAFD-445C-8AFA-03299349375B}" type="datetimeFigureOut">
              <a:rPr lang="nl-NL" smtClean="0"/>
              <a:pPr/>
              <a:t>9-10-2016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294-4293-4F12-ADCE-DE19CDABC00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4045-AAFD-445C-8AFA-03299349375B}" type="datetimeFigureOut">
              <a:rPr lang="nl-NL" smtClean="0"/>
              <a:pPr/>
              <a:t>9-10-2016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294-4293-4F12-ADCE-DE19CDABC00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4045-AAFD-445C-8AFA-03299349375B}" type="datetimeFigureOut">
              <a:rPr lang="nl-NL" smtClean="0"/>
              <a:pPr/>
              <a:t>9-10-2016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294-4293-4F12-ADCE-DE19CDABC00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4045-AAFD-445C-8AFA-03299349375B}" type="datetimeFigureOut">
              <a:rPr lang="nl-NL" smtClean="0"/>
              <a:pPr/>
              <a:t>9-10-2016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294-4293-4F12-ADCE-DE19CDABC00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4045-AAFD-445C-8AFA-03299349375B}" type="datetimeFigureOut">
              <a:rPr lang="nl-NL" smtClean="0"/>
              <a:pPr/>
              <a:t>9-10-2016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294-4293-4F12-ADCE-DE19CDABC00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4045-AAFD-445C-8AFA-03299349375B}" type="datetimeFigureOut">
              <a:rPr lang="nl-NL" smtClean="0"/>
              <a:pPr/>
              <a:t>9-10-2016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B7294-4293-4F12-ADCE-DE19CDABC00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E5A4045-AAFD-445C-8AFA-03299349375B}" type="datetimeFigureOut">
              <a:rPr lang="nl-NL" smtClean="0"/>
              <a:pPr/>
              <a:t>9-10-2016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78B7294-4293-4F12-ADCE-DE19CDABC00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ovisioning.ontwikkelcentrum.nl/secure/objects/OC-32027-3-1df/OC-32027-3-1df.html" TargetMode="External"/><Relationship Id="rId2" Type="http://schemas.openxmlformats.org/officeDocument/2006/relationships/hyperlink" Target="http://provisioning.ontwikkelcentrum.nl/secure/objects/OC-32027-1-1d/OC-32027-1-1d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u="sng" dirty="0" smtClean="0">
                <a:solidFill>
                  <a:schemeClr val="accent3">
                    <a:lumMod val="75000"/>
                  </a:schemeClr>
                </a:solidFill>
              </a:rPr>
              <a:t>Presentatietechnieken</a:t>
            </a:r>
            <a:endParaRPr lang="nl-NL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/>
              <a:t>Presenteren </a:t>
            </a:r>
            <a:br>
              <a:rPr lang="nl-NL" b="1" dirty="0" smtClean="0"/>
            </a:br>
            <a:r>
              <a:rPr lang="nl-NL" b="1" dirty="0" smtClean="0"/>
              <a:t>en Etaleren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467544" y="465313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Maandag 24 oktober: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73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11560" y="1196752"/>
            <a:ext cx="82089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Blok  presentaties  (Gebruik hiervoor een kubus)</a:t>
            </a:r>
          </a:p>
          <a:p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Werk in tweetallen</a:t>
            </a:r>
          </a:p>
          <a:p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Trek een kaart met een compositie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asymmetrische/</a:t>
            </a:r>
            <a:r>
              <a:rPr lang="nl-NL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driehoekscompositie</a:t>
            </a:r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ritmische/symmetrische compositie</a:t>
            </a:r>
          </a:p>
          <a:p>
            <a:endParaRPr lang="nl-NL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N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Stap 1 </a:t>
            </a:r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Begin met de opzet van de compositie. (Grote lijnen)</a:t>
            </a:r>
          </a:p>
          <a:p>
            <a:r>
              <a:rPr lang="nl-N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Stap </a:t>
            </a:r>
            <a:r>
              <a:rPr lang="nl-NL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nl-N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Gebruik (eventueel) een achtergrond en plaats deze in de presentatie.</a:t>
            </a:r>
          </a:p>
          <a:p>
            <a:r>
              <a:rPr lang="nl-N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Stap 3 </a:t>
            </a:r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Zorg voor een blikvanger in je presentatie. Vul de presentatie aan met decoratie. </a:t>
            </a:r>
          </a:p>
          <a:p>
            <a:pPr>
              <a:buFontTx/>
              <a:buChar char="-"/>
            </a:pPr>
            <a:endParaRPr lang="nl-NL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Let op!! Gebruik niet teveel decoratie het gaat in de presentatie om de producten de decoratie dient ter versterking van de sfeer.</a:t>
            </a:r>
          </a:p>
          <a:p>
            <a:endParaRPr lang="nl-NL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Kijk naar kleur, materiaal en durf grote gebaren te maken kortom werk met grote producten en/of materialen.</a:t>
            </a:r>
          </a:p>
          <a:p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N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Stap</a:t>
            </a:r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N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Maak foto’s van je presentatie terwijl je aan het opbouwen bent. </a:t>
            </a:r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N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Stap 5 </a:t>
            </a:r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Laat je presentatie beoordelen door de docent, maak aantekeningen van de feedback.</a:t>
            </a:r>
          </a:p>
          <a:p>
            <a:r>
              <a:rPr lang="nl-N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Stap 6 </a:t>
            </a:r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Pas eventueel je presentatie aan</a:t>
            </a:r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N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Stap 7 </a:t>
            </a:r>
            <a:r>
              <a:rPr lang="nl-N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Maak een uitwerking van deze opdracht door foto, en feedback samen te voegen tot een document voor je portfolio</a:t>
            </a:r>
          </a:p>
          <a:p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Opdracht 1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Eindresultaat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323528" y="1916832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Van deze opdracht maak je een portfoliobewijsstuk door: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Foto’s van het moment voor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Foto’s na de bijstelling door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Foto’s voorzien van feedback docent/medestudenten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smtClean="0"/>
              <a:t>In een digitaal document te verwerken.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021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Visual Merchandising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42382" y="2060848"/>
            <a:ext cx="698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2"/>
              </a:rPr>
              <a:t>Video</a:t>
            </a:r>
            <a:endParaRPr lang="nl-NL" dirty="0">
              <a:hlinkClick r:id="rId2"/>
            </a:endParaRPr>
          </a:p>
          <a:p>
            <a:endParaRPr lang="nl-NL" dirty="0" smtClean="0">
              <a:hlinkClick r:id="rId2"/>
            </a:endParaRPr>
          </a:p>
          <a:p>
            <a:r>
              <a:rPr lang="nl-NL" dirty="0" smtClean="0">
                <a:hlinkClick r:id="rId2"/>
              </a:rPr>
              <a:t>http://provisioning.ontwikkelcentrum.nl/secure/objects/OC-32027-1-1d/OC-32027-1-1d.html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r>
              <a:rPr lang="nl-NL" dirty="0" smtClean="0"/>
              <a:t>Checklist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http://</a:t>
            </a:r>
            <a:r>
              <a:rPr lang="nl-NL" dirty="0" smtClean="0">
                <a:hlinkClick r:id="rId3"/>
              </a:rPr>
              <a:t>provisioning.ontwikkelcentrum.nl/secure/objects/OC-32027-3-1df/OC-32027-3-1df.html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57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Compostie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Horizontaal</a:t>
            </a:r>
          </a:p>
          <a:p>
            <a:r>
              <a:rPr lang="nl-NL" dirty="0" smtClean="0"/>
              <a:t>Verticaal</a:t>
            </a:r>
          </a:p>
          <a:p>
            <a:r>
              <a:rPr lang="nl-NL" dirty="0" smtClean="0"/>
              <a:t>Diagonaal</a:t>
            </a:r>
          </a:p>
          <a:p>
            <a:r>
              <a:rPr lang="nl-NL" dirty="0" smtClean="0"/>
              <a:t>Verspreid</a:t>
            </a:r>
          </a:p>
          <a:p>
            <a:r>
              <a:rPr lang="nl-NL" dirty="0" smtClean="0"/>
              <a:t>Centraal</a:t>
            </a:r>
          </a:p>
          <a:p>
            <a:r>
              <a:rPr lang="nl-NL" dirty="0" smtClean="0"/>
              <a:t>Driehoek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52600"/>
            <a:ext cx="1913211" cy="24341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49774"/>
            <a:ext cx="3179735" cy="397921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100" y="4496242"/>
            <a:ext cx="2238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6661"/>
          <a:stretch>
            <a:fillRect/>
          </a:stretch>
        </p:blipFill>
        <p:spPr bwMode="auto">
          <a:xfrm>
            <a:off x="35496" y="404664"/>
            <a:ext cx="4536000" cy="566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 descr="etalage04.jpg"/>
          <p:cNvPicPr>
            <a:picLocks noChangeAspect="1"/>
          </p:cNvPicPr>
          <p:nvPr/>
        </p:nvPicPr>
        <p:blipFill>
          <a:blip r:embed="rId3" cstate="print"/>
          <a:srcRect l="42125" t="3966" r="6688"/>
          <a:stretch>
            <a:fillRect/>
          </a:stretch>
        </p:blipFill>
        <p:spPr>
          <a:xfrm>
            <a:off x="4967158" y="980728"/>
            <a:ext cx="4176842" cy="587727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860032" y="-243408"/>
            <a:ext cx="48965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r>
              <a:rPr lang="nl-N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 PRESENTATIE</a:t>
            </a:r>
          </a:p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Ritme Symmetrisch</a:t>
            </a:r>
            <a:endParaRPr lang="nl-NL" dirty="0" smtClean="0"/>
          </a:p>
          <a:p>
            <a:endParaRPr lang="nl-N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52228" b="-6678"/>
          <a:stretch>
            <a:fillRect/>
          </a:stretch>
        </p:blipFill>
        <p:spPr bwMode="auto">
          <a:xfrm>
            <a:off x="251520" y="1052736"/>
            <a:ext cx="386953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496" y="0"/>
            <a:ext cx="4716016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179512" y="-171400"/>
            <a:ext cx="48965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r>
              <a:rPr lang="nl-N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 PRESENTATIE</a:t>
            </a:r>
          </a:p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Piramide Asymmetrisch</a:t>
            </a:r>
            <a:endParaRPr lang="nl-NL" dirty="0" smtClean="0"/>
          </a:p>
          <a:p>
            <a:endParaRPr lang="nl-N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nl-NL" dirty="0" smtClean="0"/>
              <a:t>Wat is een blikvanger?</a:t>
            </a:r>
            <a:endParaRPr lang="nl-NL" dirty="0"/>
          </a:p>
        </p:txBody>
      </p:sp>
      <p:pic>
        <p:nvPicPr>
          <p:cNvPr id="22530" name="Picture 2" descr="http://www.melamedia.nl/images/werkwij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5040560" cy="5096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19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nl-NL" dirty="0" smtClean="0"/>
              <a:t>Wat is een blikvanger?</a:t>
            </a:r>
            <a:endParaRPr lang="nl-NL" dirty="0"/>
          </a:p>
        </p:txBody>
      </p:sp>
      <p:pic>
        <p:nvPicPr>
          <p:cNvPr id="19458" name="Picture 2" descr="http://textile-collection.nl/weblog/fotos/Etalage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36053"/>
            <a:ext cx="4032448" cy="5193793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5148064" y="6330806"/>
            <a:ext cx="338437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Welk product valt het meest op?</a:t>
            </a:r>
            <a:endParaRPr lang="nl-N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nl-NL" dirty="0" smtClean="0"/>
              <a:t>Hoe creëer je een blikvanger?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Kleur.</a:t>
            </a:r>
          </a:p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Licht.</a:t>
            </a:r>
          </a:p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Middelpunt/ooghoogte.</a:t>
            </a:r>
          </a:p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Verhouding (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bijv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groot/klein).</a:t>
            </a:r>
          </a:p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Compositie.</a:t>
            </a:r>
          </a:p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Vorm.</a:t>
            </a:r>
          </a:p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Manier van bevestigen (hangen/staan).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4" name="Picture 2" descr="http://t3.gstatic.com/images?q=tbn:ANd9GcSKRuAXWlA60VE-uEhzaUzWYGPuK9Px-KqbGOnw-h93PONzkuzwEUgXCY7I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00808"/>
            <a:ext cx="2466975" cy="184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47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67544" y="1916832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Maandag 10 oktober:</a:t>
            </a:r>
          </a:p>
          <a:p>
            <a:endParaRPr lang="nl-NL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/>
              <a:t>Analyseer 10 verschillende etalages in de binnenstad van Almelo op de volgende punten: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400" i="1" dirty="0" smtClean="0"/>
              <a:t>Compositie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400" i="1" dirty="0" smtClean="0"/>
              <a:t>Vorm-gebruik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400" i="1" dirty="0" err="1" smtClean="0"/>
              <a:t>Kleur-gebruik</a:t>
            </a:r>
            <a:endParaRPr lang="nl-NL" sz="1400" i="1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400" i="1" dirty="0" err="1" smtClean="0"/>
              <a:t>Materiaal-gebruik</a:t>
            </a:r>
            <a:endParaRPr lang="nl-NL" sz="1400" i="1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400" i="1" dirty="0" smtClean="0"/>
              <a:t>Toegepaste technieken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400" i="1" dirty="0" smtClean="0"/>
              <a:t>Sfeer of thema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400" i="1" dirty="0" smtClean="0"/>
              <a:t>Zit er een blikvanger in de presentatie?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/>
              <a:t>Maak van elke etalage verschillende etalages foto’s waarop je gaat analyseren. </a:t>
            </a:r>
            <a:endParaRPr lang="nl-NL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/>
              <a:t>In de uitwerking maak je beeldend en beschrijvend duidelijk welke analyse punten je terugziet. </a:t>
            </a:r>
            <a:endParaRPr lang="nl-NL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400" dirty="0" smtClean="0"/>
              <a:t>Maak uiteindelijk ook je </a:t>
            </a:r>
            <a:r>
              <a:rPr lang="nl-NL" sz="1400" b="1" dirty="0" smtClean="0"/>
              <a:t>etalage-top-drie, </a:t>
            </a:r>
            <a:r>
              <a:rPr lang="nl-NL" sz="1400" dirty="0" smtClean="0"/>
              <a:t>geef toelichting waarom deze etalages in jouw top 3 komen. (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400" b="1" dirty="0"/>
          </a:p>
          <a:p>
            <a:r>
              <a:rPr lang="nl-NL" sz="1400" dirty="0" smtClean="0"/>
              <a:t>Werk deze opdracht digitaal uit, je kiest zelf het verwerkingsprogramma uit (Word, PowerPoint, Publisher, ……, …..)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4696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ker">
  <a:themeElements>
    <a:clrScheme name="Apotheke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ke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ke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595</TotalTime>
  <Words>381</Words>
  <Application>Microsoft Office PowerPoint</Application>
  <PresentationFormat>Diavoorstelling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Book Antiqua</vt:lpstr>
      <vt:lpstr>Century Gothic</vt:lpstr>
      <vt:lpstr>Apotheker</vt:lpstr>
      <vt:lpstr>Presenteren  en Etaleren</vt:lpstr>
      <vt:lpstr>Visual Merchandising</vt:lpstr>
      <vt:lpstr>Compostie</vt:lpstr>
      <vt:lpstr>PowerPoint-presentatie</vt:lpstr>
      <vt:lpstr>PowerPoint-presentatie</vt:lpstr>
      <vt:lpstr>Wat is een blikvanger?</vt:lpstr>
      <vt:lpstr>Wat is een blikvanger?</vt:lpstr>
      <vt:lpstr>Hoe creëer je een blikvanger?</vt:lpstr>
      <vt:lpstr>Opdracht</vt:lpstr>
      <vt:lpstr>PowerPoint-presentatie</vt:lpstr>
      <vt:lpstr>PowerPoint-presentatie</vt:lpstr>
      <vt:lpstr>Eindresultaat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</dc:title>
  <dc:creator>aoc</dc:creator>
  <cp:lastModifiedBy>Bianca Harink</cp:lastModifiedBy>
  <cp:revision>121</cp:revision>
  <dcterms:created xsi:type="dcterms:W3CDTF">2010-10-18T07:25:21Z</dcterms:created>
  <dcterms:modified xsi:type="dcterms:W3CDTF">2016-10-09T11:45:26Z</dcterms:modified>
</cp:coreProperties>
</file>